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74" r:id="rId5"/>
  </p:sldIdLst>
  <p:sldSz cx="6858000" cy="121935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333" userDrawn="1">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rugan, John" initials="DJ" lastIdx="1" clrIdx="0">
    <p:extLst>
      <p:ext uri="{19B8F6BF-5375-455C-9EA6-DF929625EA0E}">
        <p15:presenceInfo xmlns:p15="http://schemas.microsoft.com/office/powerpoint/2012/main" userId="S::John.Drugan@lionbridge.com::8af2b2ba-f465-4cf6-af53-12a75cdfe25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652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24706" autoAdjust="0"/>
    <p:restoredTop sz="94720"/>
  </p:normalViewPr>
  <p:slideViewPr>
    <p:cSldViewPr snapToGrid="0" snapToObjects="1" showGuides="1">
      <p:cViewPr varScale="1">
        <p:scale>
          <a:sx n="38" d="100"/>
          <a:sy n="38" d="100"/>
        </p:scale>
        <p:origin x="2768" y="44"/>
      </p:cViewPr>
      <p:guideLst>
        <p:guide orient="horz" pos="7333"/>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grpSp>
        <p:nvGrpSpPr>
          <p:cNvPr id="3" name="Grupo 2">
            <a:extLst>
              <a:ext uri="{FF2B5EF4-FFF2-40B4-BE49-F238E27FC236}">
                <a16:creationId xmlns:a16="http://schemas.microsoft.com/office/drawing/2014/main" id="{B2AEFDE9-D1D9-954A-B1E1-D1E707A3E1C7}"/>
              </a:ext>
            </a:extLst>
          </p:cNvPr>
          <p:cNvGrpSpPr/>
          <p:nvPr userDrawn="1"/>
        </p:nvGrpSpPr>
        <p:grpSpPr>
          <a:xfrm>
            <a:off x="0" y="-171918"/>
            <a:ext cx="6858001" cy="12365507"/>
            <a:chOff x="0" y="-171918"/>
            <a:chExt cx="6858001" cy="12365507"/>
          </a:xfrm>
        </p:grpSpPr>
        <p:pic>
          <p:nvPicPr>
            <p:cNvPr id="4" name="Imagen 3" descr="Foto blanco y negro de un joven con un celular en la mano&#10;&#10;Descripción generada automáticamente">
              <a:extLst>
                <a:ext uri="{FF2B5EF4-FFF2-40B4-BE49-F238E27FC236}">
                  <a16:creationId xmlns:a16="http://schemas.microsoft.com/office/drawing/2014/main" id="{BF819E21-7808-9D40-BF1F-071A195CB788}"/>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1" y="-171918"/>
              <a:ext cx="6858000" cy="12365506"/>
            </a:xfrm>
            <a:prstGeom prst="rect">
              <a:avLst/>
            </a:prstGeom>
          </p:spPr>
        </p:pic>
        <p:sp>
          <p:nvSpPr>
            <p:cNvPr id="5" name="Rectángulo 4">
              <a:extLst>
                <a:ext uri="{FF2B5EF4-FFF2-40B4-BE49-F238E27FC236}">
                  <a16:creationId xmlns:a16="http://schemas.microsoft.com/office/drawing/2014/main" id="{1EA6CE80-67C6-C342-BB60-100423D57BF6}"/>
                </a:ext>
              </a:extLst>
            </p:cNvPr>
            <p:cNvSpPr/>
            <p:nvPr/>
          </p:nvSpPr>
          <p:spPr>
            <a:xfrm rot="16200000">
              <a:off x="-2753752" y="2581837"/>
              <a:ext cx="12365504" cy="6857999"/>
            </a:xfrm>
            <a:prstGeom prst="rect">
              <a:avLst/>
            </a:prstGeom>
            <a:gradFill>
              <a:gsLst>
                <a:gs pos="9000">
                  <a:schemeClr val="tx1">
                    <a:alpha val="82000"/>
                  </a:schemeClr>
                </a:gs>
                <a:gs pos="83000">
                  <a:schemeClr val="tx1">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grpSp>
    </p:spTree>
    <p:extLst>
      <p:ext uri="{BB962C8B-B14F-4D97-AF65-F5344CB8AC3E}">
        <p14:creationId xmlns:p14="http://schemas.microsoft.com/office/powerpoint/2010/main" val="1075863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a:xfrm>
            <a:off x="471488" y="649199"/>
            <a:ext cx="5915025" cy="2356863"/>
          </a:xfrm>
          <a:prstGeom prst="rect">
            <a:avLst/>
          </a:prstGeom>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3245978"/>
            <a:ext cx="5915025" cy="773672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471488" y="11301652"/>
            <a:ext cx="1543050" cy="649196"/>
          </a:xfrm>
          <a:prstGeom prst="rect">
            <a:avLst/>
          </a:prstGeom>
        </p:spPr>
        <p:txBody>
          <a:bodyPr/>
          <a:lstStyle/>
          <a:p>
            <a:fld id="{DD40BA28-FEBE-DD41-9655-0A3F985B7ECB}" type="datetimeFigureOut">
              <a:rPr lang="es-CR" smtClean="0"/>
              <a:pPr/>
              <a:t>29/10/2020</a:t>
            </a:fld>
            <a:endParaRPr lang="es-CR"/>
          </a:p>
        </p:txBody>
      </p:sp>
      <p:sp>
        <p:nvSpPr>
          <p:cNvPr id="5" name="Footer Placeholder 4"/>
          <p:cNvSpPr>
            <a:spLocks noGrp="1"/>
          </p:cNvSpPr>
          <p:nvPr>
            <p:ph type="ftr" sz="quarter" idx="11"/>
          </p:nvPr>
        </p:nvSpPr>
        <p:spPr>
          <a:xfrm>
            <a:off x="2271713" y="11301652"/>
            <a:ext cx="2314575" cy="649196"/>
          </a:xfrm>
          <a:prstGeom prst="rect">
            <a:avLst/>
          </a:prstGeom>
        </p:spPr>
        <p:txBody>
          <a:bodyPr/>
          <a:lstStyle/>
          <a:p>
            <a:endParaRPr lang="es-CR"/>
          </a:p>
        </p:txBody>
      </p:sp>
      <p:sp>
        <p:nvSpPr>
          <p:cNvPr id="6" name="Slide Number Placeholder 5"/>
          <p:cNvSpPr>
            <a:spLocks noGrp="1"/>
          </p:cNvSpPr>
          <p:nvPr>
            <p:ph type="sldNum" sz="quarter" idx="12"/>
          </p:nvPr>
        </p:nvSpPr>
        <p:spPr>
          <a:xfrm>
            <a:off x="4843463" y="11301652"/>
            <a:ext cx="1543050" cy="649196"/>
          </a:xfrm>
          <a:prstGeom prst="rect">
            <a:avLst/>
          </a:prstGeom>
        </p:spPr>
        <p:txBody>
          <a:bodyPr/>
          <a:lstStyle/>
          <a:p>
            <a:fld id="{1D7EBD3B-66E6-2740-B5EE-1BAD689BB75B}" type="slidenum">
              <a:rPr lang="es-CR" smtClean="0"/>
              <a:pPr/>
              <a:t>‹#›</a:t>
            </a:fld>
            <a:endParaRPr lang="es-CR"/>
          </a:p>
        </p:txBody>
      </p:sp>
    </p:spTree>
    <p:extLst>
      <p:ext uri="{BB962C8B-B14F-4D97-AF65-F5344CB8AC3E}">
        <p14:creationId xmlns:p14="http://schemas.microsoft.com/office/powerpoint/2010/main" val="1597524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96"/>
            <a:ext cx="1478756" cy="10333502"/>
          </a:xfrm>
          <a:prstGeom prst="rect">
            <a:avLst/>
          </a:prstGeo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649196"/>
            <a:ext cx="4350544" cy="10333502"/>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471488" y="11301652"/>
            <a:ext cx="1543050" cy="649196"/>
          </a:xfrm>
          <a:prstGeom prst="rect">
            <a:avLst/>
          </a:prstGeom>
        </p:spPr>
        <p:txBody>
          <a:bodyPr/>
          <a:lstStyle/>
          <a:p>
            <a:fld id="{DD40BA28-FEBE-DD41-9655-0A3F985B7ECB}" type="datetimeFigureOut">
              <a:rPr lang="es-CR" smtClean="0"/>
              <a:pPr/>
              <a:t>29/10/2020</a:t>
            </a:fld>
            <a:endParaRPr lang="es-CR"/>
          </a:p>
        </p:txBody>
      </p:sp>
      <p:sp>
        <p:nvSpPr>
          <p:cNvPr id="5" name="Footer Placeholder 4"/>
          <p:cNvSpPr>
            <a:spLocks noGrp="1"/>
          </p:cNvSpPr>
          <p:nvPr>
            <p:ph type="ftr" sz="quarter" idx="11"/>
          </p:nvPr>
        </p:nvSpPr>
        <p:spPr>
          <a:xfrm>
            <a:off x="2271713" y="11301652"/>
            <a:ext cx="2314575" cy="649196"/>
          </a:xfrm>
          <a:prstGeom prst="rect">
            <a:avLst/>
          </a:prstGeom>
        </p:spPr>
        <p:txBody>
          <a:bodyPr/>
          <a:lstStyle/>
          <a:p>
            <a:endParaRPr lang="es-CR"/>
          </a:p>
        </p:txBody>
      </p:sp>
      <p:sp>
        <p:nvSpPr>
          <p:cNvPr id="6" name="Slide Number Placeholder 5"/>
          <p:cNvSpPr>
            <a:spLocks noGrp="1"/>
          </p:cNvSpPr>
          <p:nvPr>
            <p:ph type="sldNum" sz="quarter" idx="12"/>
          </p:nvPr>
        </p:nvSpPr>
        <p:spPr>
          <a:xfrm>
            <a:off x="4843463" y="11301652"/>
            <a:ext cx="1543050" cy="649196"/>
          </a:xfrm>
          <a:prstGeom prst="rect">
            <a:avLst/>
          </a:prstGeom>
        </p:spPr>
        <p:txBody>
          <a:bodyPr/>
          <a:lstStyle/>
          <a:p>
            <a:fld id="{1D7EBD3B-66E6-2740-B5EE-1BAD689BB75B}" type="slidenum">
              <a:rPr lang="es-CR" smtClean="0"/>
              <a:pPr/>
              <a:t>‹#›</a:t>
            </a:fld>
            <a:endParaRPr lang="es-CR"/>
          </a:p>
        </p:txBody>
      </p:sp>
    </p:spTree>
    <p:extLst>
      <p:ext uri="{BB962C8B-B14F-4D97-AF65-F5344CB8AC3E}">
        <p14:creationId xmlns:p14="http://schemas.microsoft.com/office/powerpoint/2010/main" val="3132993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pic>
        <p:nvPicPr>
          <p:cNvPr id="3" name="Imagen 2" descr="Foto en blanco y negro de un hombre&#10;&#10;Descripción generada automáticamente">
            <a:extLst>
              <a:ext uri="{FF2B5EF4-FFF2-40B4-BE49-F238E27FC236}">
                <a16:creationId xmlns:a16="http://schemas.microsoft.com/office/drawing/2014/main" id="{A6244F8B-E523-5544-8383-E4392FA420F7}"/>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5706"/>
            <a:ext cx="6858000" cy="11281419"/>
          </a:xfrm>
          <a:prstGeom prst="rect">
            <a:avLst/>
          </a:prstGeom>
        </p:spPr>
      </p:pic>
      <p:pic>
        <p:nvPicPr>
          <p:cNvPr id="4" name="Imagen 3">
            <a:extLst>
              <a:ext uri="{FF2B5EF4-FFF2-40B4-BE49-F238E27FC236}">
                <a16:creationId xmlns:a16="http://schemas.microsoft.com/office/drawing/2014/main" id="{D1B17839-44AE-A548-A16F-8504A165C773}"/>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1" y="11354432"/>
            <a:ext cx="6858000" cy="839156"/>
          </a:xfrm>
          <a:prstGeom prst="rect">
            <a:avLst/>
          </a:prstGeom>
        </p:spPr>
      </p:pic>
      <p:pic>
        <p:nvPicPr>
          <p:cNvPr id="5" name="Picture 7">
            <a:extLst>
              <a:ext uri="{FF2B5EF4-FFF2-40B4-BE49-F238E27FC236}">
                <a16:creationId xmlns:a16="http://schemas.microsoft.com/office/drawing/2014/main" id="{731D7B1D-83B8-B24D-BDBB-A80049A61795}"/>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5057430" y="11669848"/>
            <a:ext cx="1440000" cy="203435"/>
          </a:xfrm>
          <a:prstGeom prst="rect">
            <a:avLst/>
          </a:prstGeom>
        </p:spPr>
      </p:pic>
    </p:spTree>
    <p:extLst>
      <p:ext uri="{BB962C8B-B14F-4D97-AF65-F5344CB8AC3E}">
        <p14:creationId xmlns:p14="http://schemas.microsoft.com/office/powerpoint/2010/main" val="2125030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DA7C1237-256F-4A45-8732-F25301909B53}"/>
              </a:ext>
            </a:extLst>
          </p:cNvPr>
          <p:cNvSpPr/>
          <p:nvPr userDrawn="1"/>
        </p:nvSpPr>
        <p:spPr>
          <a:xfrm>
            <a:off x="2955470" y="1"/>
            <a:ext cx="3902529" cy="4248492"/>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pic>
        <p:nvPicPr>
          <p:cNvPr id="12" name="Imagen 11">
            <a:extLst>
              <a:ext uri="{FF2B5EF4-FFF2-40B4-BE49-F238E27FC236}">
                <a16:creationId xmlns:a16="http://schemas.microsoft.com/office/drawing/2014/main" id="{19F306EE-23F8-DB47-9DC6-3AA2241EF1B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1" y="1"/>
            <a:ext cx="3118543" cy="4248492"/>
          </a:xfrm>
          <a:prstGeom prst="rect">
            <a:avLst/>
          </a:prstGeom>
        </p:spPr>
      </p:pic>
      <p:sp>
        <p:nvSpPr>
          <p:cNvPr id="13" name="Rectángulo 12">
            <a:extLst>
              <a:ext uri="{FF2B5EF4-FFF2-40B4-BE49-F238E27FC236}">
                <a16:creationId xmlns:a16="http://schemas.microsoft.com/office/drawing/2014/main" id="{49C607B7-194D-EE4B-8C7A-783F9BF0489F}"/>
              </a:ext>
            </a:extLst>
          </p:cNvPr>
          <p:cNvSpPr/>
          <p:nvPr userDrawn="1"/>
        </p:nvSpPr>
        <p:spPr>
          <a:xfrm>
            <a:off x="0" y="1"/>
            <a:ext cx="3118542" cy="4248492"/>
          </a:xfrm>
          <a:prstGeom prst="rect">
            <a:avLst/>
          </a:prstGeom>
          <a:gradFill>
            <a:gsLst>
              <a:gs pos="9000">
                <a:schemeClr val="tx1">
                  <a:alpha val="57000"/>
                </a:schemeClr>
              </a:gs>
              <a:gs pos="83000">
                <a:schemeClr val="tx1">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4" name="Rectángulo 13">
            <a:extLst>
              <a:ext uri="{FF2B5EF4-FFF2-40B4-BE49-F238E27FC236}">
                <a16:creationId xmlns:a16="http://schemas.microsoft.com/office/drawing/2014/main" id="{647BB3CC-5025-F648-96C1-37DFA6D7A14B}"/>
              </a:ext>
            </a:extLst>
          </p:cNvPr>
          <p:cNvSpPr/>
          <p:nvPr userDrawn="1"/>
        </p:nvSpPr>
        <p:spPr>
          <a:xfrm>
            <a:off x="0" y="10075314"/>
            <a:ext cx="6858000" cy="211827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pic>
        <p:nvPicPr>
          <p:cNvPr id="15" name="Picture 7">
            <a:extLst>
              <a:ext uri="{FF2B5EF4-FFF2-40B4-BE49-F238E27FC236}">
                <a16:creationId xmlns:a16="http://schemas.microsoft.com/office/drawing/2014/main" id="{66F689D2-7802-7946-A7D7-87192091A25E}"/>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057430" y="11669848"/>
            <a:ext cx="1440000" cy="203435"/>
          </a:xfrm>
          <a:prstGeom prst="rect">
            <a:avLst/>
          </a:prstGeom>
        </p:spPr>
      </p:pic>
    </p:spTree>
    <p:extLst>
      <p:ext uri="{BB962C8B-B14F-4D97-AF65-F5344CB8AC3E}">
        <p14:creationId xmlns:p14="http://schemas.microsoft.com/office/powerpoint/2010/main" val="3831188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s objetos">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id="{74F7F8E0-C4F1-B24E-A688-2883B963A2C9}"/>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1" y="11354432"/>
            <a:ext cx="6858000" cy="839156"/>
          </a:xfrm>
          <a:prstGeom prst="rect">
            <a:avLst/>
          </a:prstGeom>
        </p:spPr>
      </p:pic>
      <p:pic>
        <p:nvPicPr>
          <p:cNvPr id="9" name="Picture 7">
            <a:extLst>
              <a:ext uri="{FF2B5EF4-FFF2-40B4-BE49-F238E27FC236}">
                <a16:creationId xmlns:a16="http://schemas.microsoft.com/office/drawing/2014/main" id="{983ABD75-4F13-F24A-A581-20064B891A92}"/>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057430" y="11669848"/>
            <a:ext cx="1440000" cy="203435"/>
          </a:xfrm>
          <a:prstGeom prst="rect">
            <a:avLst/>
          </a:prstGeom>
        </p:spPr>
      </p:pic>
    </p:spTree>
    <p:extLst>
      <p:ext uri="{BB962C8B-B14F-4D97-AF65-F5344CB8AC3E}">
        <p14:creationId xmlns:p14="http://schemas.microsoft.com/office/powerpoint/2010/main" val="3209935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99"/>
            <a:ext cx="5915025" cy="2356863"/>
          </a:xfrm>
          <a:prstGeom prst="rect">
            <a:avLst/>
          </a:prstGeo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989124"/>
            <a:ext cx="2901255" cy="1464923"/>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4454047"/>
            <a:ext cx="2901255" cy="6551232"/>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989124"/>
            <a:ext cx="2915543" cy="1464923"/>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4454047"/>
            <a:ext cx="2915543" cy="6551232"/>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a:xfrm>
            <a:off x="471488" y="11301652"/>
            <a:ext cx="1543050" cy="649196"/>
          </a:xfrm>
          <a:prstGeom prst="rect">
            <a:avLst/>
          </a:prstGeom>
        </p:spPr>
        <p:txBody>
          <a:bodyPr/>
          <a:lstStyle/>
          <a:p>
            <a:fld id="{DD40BA28-FEBE-DD41-9655-0A3F985B7ECB}" type="datetimeFigureOut">
              <a:rPr lang="es-CR" smtClean="0"/>
              <a:pPr/>
              <a:t>29/10/2020</a:t>
            </a:fld>
            <a:endParaRPr lang="es-CR"/>
          </a:p>
        </p:txBody>
      </p:sp>
      <p:sp>
        <p:nvSpPr>
          <p:cNvPr id="8" name="Footer Placeholder 7"/>
          <p:cNvSpPr>
            <a:spLocks noGrp="1"/>
          </p:cNvSpPr>
          <p:nvPr>
            <p:ph type="ftr" sz="quarter" idx="11"/>
          </p:nvPr>
        </p:nvSpPr>
        <p:spPr>
          <a:xfrm>
            <a:off x="2271713" y="11301652"/>
            <a:ext cx="2314575" cy="649196"/>
          </a:xfrm>
          <a:prstGeom prst="rect">
            <a:avLst/>
          </a:prstGeom>
        </p:spPr>
        <p:txBody>
          <a:bodyPr/>
          <a:lstStyle/>
          <a:p>
            <a:endParaRPr lang="es-CR"/>
          </a:p>
        </p:txBody>
      </p:sp>
      <p:sp>
        <p:nvSpPr>
          <p:cNvPr id="9" name="Slide Number Placeholder 8"/>
          <p:cNvSpPr>
            <a:spLocks noGrp="1"/>
          </p:cNvSpPr>
          <p:nvPr>
            <p:ph type="sldNum" sz="quarter" idx="12"/>
          </p:nvPr>
        </p:nvSpPr>
        <p:spPr>
          <a:xfrm>
            <a:off x="4843463" y="11301652"/>
            <a:ext cx="1543050" cy="649196"/>
          </a:xfrm>
          <a:prstGeom prst="rect">
            <a:avLst/>
          </a:prstGeom>
        </p:spPr>
        <p:txBody>
          <a:bodyPr/>
          <a:lstStyle/>
          <a:p>
            <a:fld id="{1D7EBD3B-66E6-2740-B5EE-1BAD689BB75B}" type="slidenum">
              <a:rPr lang="es-CR" smtClean="0"/>
              <a:pPr/>
              <a:t>‹#›</a:t>
            </a:fld>
            <a:endParaRPr lang="es-CR"/>
          </a:p>
        </p:txBody>
      </p:sp>
    </p:spTree>
    <p:extLst>
      <p:ext uri="{BB962C8B-B14F-4D97-AF65-F5344CB8AC3E}">
        <p14:creationId xmlns:p14="http://schemas.microsoft.com/office/powerpoint/2010/main" val="122508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71488" y="649199"/>
            <a:ext cx="5915025" cy="2356863"/>
          </a:xfrm>
          <a:prstGeom prst="rect">
            <a:avLst/>
          </a:prstGeo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a:xfrm>
            <a:off x="471488" y="11301652"/>
            <a:ext cx="1543050" cy="649196"/>
          </a:xfrm>
          <a:prstGeom prst="rect">
            <a:avLst/>
          </a:prstGeom>
        </p:spPr>
        <p:txBody>
          <a:bodyPr/>
          <a:lstStyle/>
          <a:p>
            <a:fld id="{DD40BA28-FEBE-DD41-9655-0A3F985B7ECB}" type="datetimeFigureOut">
              <a:rPr lang="es-CR" smtClean="0"/>
              <a:pPr/>
              <a:t>29/10/2020</a:t>
            </a:fld>
            <a:endParaRPr lang="es-CR"/>
          </a:p>
        </p:txBody>
      </p:sp>
      <p:sp>
        <p:nvSpPr>
          <p:cNvPr id="4" name="Footer Placeholder 3"/>
          <p:cNvSpPr>
            <a:spLocks noGrp="1"/>
          </p:cNvSpPr>
          <p:nvPr>
            <p:ph type="ftr" sz="quarter" idx="11"/>
          </p:nvPr>
        </p:nvSpPr>
        <p:spPr>
          <a:xfrm>
            <a:off x="2271713" y="11301652"/>
            <a:ext cx="2314575" cy="649196"/>
          </a:xfrm>
          <a:prstGeom prst="rect">
            <a:avLst/>
          </a:prstGeom>
        </p:spPr>
        <p:txBody>
          <a:bodyPr/>
          <a:lstStyle/>
          <a:p>
            <a:endParaRPr lang="es-CR"/>
          </a:p>
        </p:txBody>
      </p:sp>
      <p:sp>
        <p:nvSpPr>
          <p:cNvPr id="5" name="Slide Number Placeholder 4"/>
          <p:cNvSpPr>
            <a:spLocks noGrp="1"/>
          </p:cNvSpPr>
          <p:nvPr>
            <p:ph type="sldNum" sz="quarter" idx="12"/>
          </p:nvPr>
        </p:nvSpPr>
        <p:spPr>
          <a:xfrm>
            <a:off x="4843463" y="11301652"/>
            <a:ext cx="1543050" cy="649196"/>
          </a:xfrm>
          <a:prstGeom prst="rect">
            <a:avLst/>
          </a:prstGeom>
        </p:spPr>
        <p:txBody>
          <a:bodyPr/>
          <a:lstStyle/>
          <a:p>
            <a:fld id="{1D7EBD3B-66E6-2740-B5EE-1BAD689BB75B}" type="slidenum">
              <a:rPr lang="es-CR" smtClean="0"/>
              <a:pPr/>
              <a:t>‹#›</a:t>
            </a:fld>
            <a:endParaRPr lang="es-CR"/>
          </a:p>
        </p:txBody>
      </p:sp>
    </p:spTree>
    <p:extLst>
      <p:ext uri="{BB962C8B-B14F-4D97-AF65-F5344CB8AC3E}">
        <p14:creationId xmlns:p14="http://schemas.microsoft.com/office/powerpoint/2010/main" val="756164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1488" y="11301652"/>
            <a:ext cx="1543050" cy="649196"/>
          </a:xfrm>
          <a:prstGeom prst="rect">
            <a:avLst/>
          </a:prstGeom>
        </p:spPr>
        <p:txBody>
          <a:bodyPr/>
          <a:lstStyle/>
          <a:p>
            <a:fld id="{DD40BA28-FEBE-DD41-9655-0A3F985B7ECB}" type="datetimeFigureOut">
              <a:rPr lang="es-CR" smtClean="0"/>
              <a:pPr/>
              <a:t>29/10/2020</a:t>
            </a:fld>
            <a:endParaRPr lang="es-CR"/>
          </a:p>
        </p:txBody>
      </p:sp>
      <p:sp>
        <p:nvSpPr>
          <p:cNvPr id="3" name="Footer Placeholder 2"/>
          <p:cNvSpPr>
            <a:spLocks noGrp="1"/>
          </p:cNvSpPr>
          <p:nvPr>
            <p:ph type="ftr" sz="quarter" idx="11"/>
          </p:nvPr>
        </p:nvSpPr>
        <p:spPr>
          <a:xfrm>
            <a:off x="2271713" y="11301652"/>
            <a:ext cx="2314575" cy="649196"/>
          </a:xfrm>
          <a:prstGeom prst="rect">
            <a:avLst/>
          </a:prstGeom>
        </p:spPr>
        <p:txBody>
          <a:bodyPr/>
          <a:lstStyle/>
          <a:p>
            <a:endParaRPr lang="es-CR"/>
          </a:p>
        </p:txBody>
      </p:sp>
      <p:sp>
        <p:nvSpPr>
          <p:cNvPr id="4" name="Slide Number Placeholder 3"/>
          <p:cNvSpPr>
            <a:spLocks noGrp="1"/>
          </p:cNvSpPr>
          <p:nvPr>
            <p:ph type="sldNum" sz="quarter" idx="12"/>
          </p:nvPr>
        </p:nvSpPr>
        <p:spPr>
          <a:xfrm>
            <a:off x="4843463" y="11301652"/>
            <a:ext cx="1543050" cy="649196"/>
          </a:xfrm>
          <a:prstGeom prst="rect">
            <a:avLst/>
          </a:prstGeom>
        </p:spPr>
        <p:txBody>
          <a:bodyPr/>
          <a:lstStyle/>
          <a:p>
            <a:fld id="{1D7EBD3B-66E6-2740-B5EE-1BAD689BB75B}" type="slidenum">
              <a:rPr lang="es-CR" smtClean="0"/>
              <a:pPr/>
              <a:t>‹#›</a:t>
            </a:fld>
            <a:endParaRPr lang="es-CR"/>
          </a:p>
        </p:txBody>
      </p:sp>
    </p:spTree>
    <p:extLst>
      <p:ext uri="{BB962C8B-B14F-4D97-AF65-F5344CB8AC3E}">
        <p14:creationId xmlns:p14="http://schemas.microsoft.com/office/powerpoint/2010/main" val="2473529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812906"/>
            <a:ext cx="2211884" cy="2845171"/>
          </a:xfrm>
          <a:prstGeom prst="rect">
            <a:avLst/>
          </a:prstGeo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755653"/>
            <a:ext cx="3471863" cy="8665351"/>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3658076"/>
            <a:ext cx="2211884" cy="6777039"/>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a:xfrm>
            <a:off x="471488" y="11301652"/>
            <a:ext cx="1543050" cy="649196"/>
          </a:xfrm>
          <a:prstGeom prst="rect">
            <a:avLst/>
          </a:prstGeom>
        </p:spPr>
        <p:txBody>
          <a:bodyPr/>
          <a:lstStyle/>
          <a:p>
            <a:fld id="{DD40BA28-FEBE-DD41-9655-0A3F985B7ECB}" type="datetimeFigureOut">
              <a:rPr lang="es-CR" smtClean="0"/>
              <a:pPr/>
              <a:t>29/10/2020</a:t>
            </a:fld>
            <a:endParaRPr lang="es-CR"/>
          </a:p>
        </p:txBody>
      </p:sp>
      <p:sp>
        <p:nvSpPr>
          <p:cNvPr id="6" name="Footer Placeholder 5"/>
          <p:cNvSpPr>
            <a:spLocks noGrp="1"/>
          </p:cNvSpPr>
          <p:nvPr>
            <p:ph type="ftr" sz="quarter" idx="11"/>
          </p:nvPr>
        </p:nvSpPr>
        <p:spPr>
          <a:xfrm>
            <a:off x="2271713" y="11301652"/>
            <a:ext cx="2314575" cy="649196"/>
          </a:xfrm>
          <a:prstGeom prst="rect">
            <a:avLst/>
          </a:prstGeom>
        </p:spPr>
        <p:txBody>
          <a:bodyPr/>
          <a:lstStyle/>
          <a:p>
            <a:endParaRPr lang="es-CR"/>
          </a:p>
        </p:txBody>
      </p:sp>
      <p:sp>
        <p:nvSpPr>
          <p:cNvPr id="7" name="Slide Number Placeholder 6"/>
          <p:cNvSpPr>
            <a:spLocks noGrp="1"/>
          </p:cNvSpPr>
          <p:nvPr>
            <p:ph type="sldNum" sz="quarter" idx="12"/>
          </p:nvPr>
        </p:nvSpPr>
        <p:spPr>
          <a:xfrm>
            <a:off x="4843463" y="11301652"/>
            <a:ext cx="1543050" cy="649196"/>
          </a:xfrm>
          <a:prstGeom prst="rect">
            <a:avLst/>
          </a:prstGeom>
        </p:spPr>
        <p:txBody>
          <a:bodyPr/>
          <a:lstStyle/>
          <a:p>
            <a:fld id="{1D7EBD3B-66E6-2740-B5EE-1BAD689BB75B}" type="slidenum">
              <a:rPr lang="es-CR" smtClean="0"/>
              <a:pPr/>
              <a:t>‹#›</a:t>
            </a:fld>
            <a:endParaRPr lang="es-CR"/>
          </a:p>
        </p:txBody>
      </p:sp>
    </p:spTree>
    <p:extLst>
      <p:ext uri="{BB962C8B-B14F-4D97-AF65-F5344CB8AC3E}">
        <p14:creationId xmlns:p14="http://schemas.microsoft.com/office/powerpoint/2010/main" val="8003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812906"/>
            <a:ext cx="2211884" cy="2845171"/>
          </a:xfrm>
          <a:prstGeom prst="rect">
            <a:avLst/>
          </a:prstGeo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755653"/>
            <a:ext cx="3471863" cy="8665351"/>
          </a:xfrm>
          <a:prstGeom prst="rect">
            <a:avLst/>
          </a:prstGeo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3658076"/>
            <a:ext cx="2211884" cy="6777039"/>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a:xfrm>
            <a:off x="471488" y="11301652"/>
            <a:ext cx="1543050" cy="649196"/>
          </a:xfrm>
          <a:prstGeom prst="rect">
            <a:avLst/>
          </a:prstGeom>
        </p:spPr>
        <p:txBody>
          <a:bodyPr/>
          <a:lstStyle/>
          <a:p>
            <a:fld id="{DD40BA28-FEBE-DD41-9655-0A3F985B7ECB}" type="datetimeFigureOut">
              <a:rPr lang="es-CR" smtClean="0"/>
              <a:pPr/>
              <a:t>29/10/2020</a:t>
            </a:fld>
            <a:endParaRPr lang="es-CR"/>
          </a:p>
        </p:txBody>
      </p:sp>
      <p:sp>
        <p:nvSpPr>
          <p:cNvPr id="6" name="Footer Placeholder 5"/>
          <p:cNvSpPr>
            <a:spLocks noGrp="1"/>
          </p:cNvSpPr>
          <p:nvPr>
            <p:ph type="ftr" sz="quarter" idx="11"/>
          </p:nvPr>
        </p:nvSpPr>
        <p:spPr>
          <a:xfrm>
            <a:off x="2271713" y="11301652"/>
            <a:ext cx="2314575" cy="649196"/>
          </a:xfrm>
          <a:prstGeom prst="rect">
            <a:avLst/>
          </a:prstGeom>
        </p:spPr>
        <p:txBody>
          <a:bodyPr/>
          <a:lstStyle/>
          <a:p>
            <a:endParaRPr lang="es-CR"/>
          </a:p>
        </p:txBody>
      </p:sp>
      <p:sp>
        <p:nvSpPr>
          <p:cNvPr id="7" name="Slide Number Placeholder 6"/>
          <p:cNvSpPr>
            <a:spLocks noGrp="1"/>
          </p:cNvSpPr>
          <p:nvPr>
            <p:ph type="sldNum" sz="quarter" idx="12"/>
          </p:nvPr>
        </p:nvSpPr>
        <p:spPr>
          <a:xfrm>
            <a:off x="4843463" y="11301652"/>
            <a:ext cx="1543050" cy="649196"/>
          </a:xfrm>
          <a:prstGeom prst="rect">
            <a:avLst/>
          </a:prstGeom>
        </p:spPr>
        <p:txBody>
          <a:bodyPr/>
          <a:lstStyle/>
          <a:p>
            <a:fld id="{1D7EBD3B-66E6-2740-B5EE-1BAD689BB75B}" type="slidenum">
              <a:rPr lang="es-CR" smtClean="0"/>
              <a:pPr/>
              <a:t>‹#›</a:t>
            </a:fld>
            <a:endParaRPr lang="es-CR"/>
          </a:p>
        </p:txBody>
      </p:sp>
    </p:spTree>
    <p:extLst>
      <p:ext uri="{BB962C8B-B14F-4D97-AF65-F5344CB8AC3E}">
        <p14:creationId xmlns:p14="http://schemas.microsoft.com/office/powerpoint/2010/main" val="1557510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92646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2.sv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svg"/><Relationship Id="rId2" Type="http://schemas.openxmlformats.org/officeDocument/2006/relationships/image" Target="../media/image6.jpeg"/><Relationship Id="rId1" Type="http://schemas.openxmlformats.org/officeDocument/2006/relationships/slideLayout" Target="../slideLayouts/slideLayout4.xml"/><Relationship Id="rId6" Type="http://schemas.openxmlformats.org/officeDocument/2006/relationships/image" Target="../media/image10.sv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 Id="rId14" Type="http://schemas.openxmlformats.org/officeDocument/2006/relationships/image" Target="../media/image18.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Imagen 1" descr="Imagen en blanco y negro de una mujer&#10;&#10;Descripción generada automáticamente">
            <a:extLst>
              <a:ext uri="{FF2B5EF4-FFF2-40B4-BE49-F238E27FC236}">
                <a16:creationId xmlns:a16="http://schemas.microsoft.com/office/drawing/2014/main" id="{A02B847A-CCA8-465C-A5E1-8B91DAD82029}"/>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17372" y="-14605"/>
            <a:ext cx="6875372" cy="3069261"/>
          </a:xfrm>
          <a:prstGeom prst="rect">
            <a:avLst/>
          </a:prstGeom>
        </p:spPr>
      </p:pic>
      <p:cxnSp>
        <p:nvCxnSpPr>
          <p:cNvPr id="8" name="Straight Connector 78">
            <a:extLst>
              <a:ext uri="{FF2B5EF4-FFF2-40B4-BE49-F238E27FC236}">
                <a16:creationId xmlns:a16="http://schemas.microsoft.com/office/drawing/2014/main" id="{DCFA898C-FAE0-4619-AF63-B39C07BE3A2D}"/>
              </a:ext>
            </a:extLst>
          </p:cNvPr>
          <p:cNvCxnSpPr>
            <a:cxnSpLocks/>
          </p:cNvCxnSpPr>
          <p:nvPr/>
        </p:nvCxnSpPr>
        <p:spPr>
          <a:xfrm>
            <a:off x="1219750" y="1914986"/>
            <a:ext cx="0" cy="8822150"/>
          </a:xfrm>
          <a:prstGeom prst="line">
            <a:avLst/>
          </a:prstGeom>
          <a:ln w="6350">
            <a:solidFill>
              <a:schemeClr val="tx1"/>
            </a:solidFill>
            <a:tailEnd type="oval" w="sm" len="sm"/>
          </a:ln>
        </p:spPr>
        <p:style>
          <a:lnRef idx="1">
            <a:schemeClr val="accent1"/>
          </a:lnRef>
          <a:fillRef idx="0">
            <a:schemeClr val="accent1"/>
          </a:fillRef>
          <a:effectRef idx="0">
            <a:schemeClr val="accent1"/>
          </a:effectRef>
          <a:fontRef idx="minor">
            <a:schemeClr val="tx1"/>
          </a:fontRef>
        </p:style>
      </p:cxnSp>
      <p:cxnSp>
        <p:nvCxnSpPr>
          <p:cNvPr id="9" name="Straight Connector 78">
            <a:extLst>
              <a:ext uri="{FF2B5EF4-FFF2-40B4-BE49-F238E27FC236}">
                <a16:creationId xmlns:a16="http://schemas.microsoft.com/office/drawing/2014/main" id="{6561DEEB-F2A7-4ADB-8006-EAE183FE8887}"/>
              </a:ext>
            </a:extLst>
          </p:cNvPr>
          <p:cNvCxnSpPr>
            <a:cxnSpLocks/>
          </p:cNvCxnSpPr>
          <p:nvPr/>
        </p:nvCxnSpPr>
        <p:spPr>
          <a:xfrm>
            <a:off x="0" y="1456452"/>
            <a:ext cx="671821" cy="0"/>
          </a:xfrm>
          <a:prstGeom prst="line">
            <a:avLst/>
          </a:prstGeom>
          <a:ln w="6350">
            <a:solidFill>
              <a:schemeClr val="bg1"/>
            </a:solidFill>
            <a:tailEnd type="oval" w="sm" len="sm"/>
          </a:ln>
        </p:spPr>
        <p:style>
          <a:lnRef idx="1">
            <a:schemeClr val="accent1"/>
          </a:lnRef>
          <a:fillRef idx="0">
            <a:schemeClr val="accent1"/>
          </a:fillRef>
          <a:effectRef idx="0">
            <a:schemeClr val="accent1"/>
          </a:effectRef>
          <a:fontRef idx="minor">
            <a:schemeClr val="tx1"/>
          </a:fontRef>
        </p:style>
      </p:cxnSp>
      <p:sp>
        <p:nvSpPr>
          <p:cNvPr id="10" name="Arc 65">
            <a:extLst>
              <a:ext uri="{FF2B5EF4-FFF2-40B4-BE49-F238E27FC236}">
                <a16:creationId xmlns:a16="http://schemas.microsoft.com/office/drawing/2014/main" id="{97EE5D86-2E09-4DC2-9C86-A5471E44CE4D}"/>
              </a:ext>
            </a:extLst>
          </p:cNvPr>
          <p:cNvSpPr/>
          <p:nvPr/>
        </p:nvSpPr>
        <p:spPr>
          <a:xfrm rot="5400000" flipV="1">
            <a:off x="624245" y="779945"/>
            <a:ext cx="1247542" cy="1277741"/>
          </a:xfrm>
          <a:prstGeom prst="arc">
            <a:avLst>
              <a:gd name="adj1" fmla="val 10814870"/>
              <a:gd name="adj2" fmla="val 0"/>
            </a:avLst>
          </a:prstGeom>
          <a:solidFill>
            <a:schemeClr val="tx1"/>
          </a:solidFill>
          <a:ln w="1270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700"/>
          </a:p>
        </p:txBody>
      </p:sp>
      <p:sp>
        <p:nvSpPr>
          <p:cNvPr id="11" name="Elipse 11">
            <a:extLst>
              <a:ext uri="{FF2B5EF4-FFF2-40B4-BE49-F238E27FC236}">
                <a16:creationId xmlns:a16="http://schemas.microsoft.com/office/drawing/2014/main" id="{12FC6786-00C8-4603-9265-13D933D581BF}"/>
              </a:ext>
            </a:extLst>
          </p:cNvPr>
          <p:cNvSpPr/>
          <p:nvPr/>
        </p:nvSpPr>
        <p:spPr>
          <a:xfrm>
            <a:off x="763132" y="947903"/>
            <a:ext cx="941833" cy="941823"/>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pic>
        <p:nvPicPr>
          <p:cNvPr id="14" name="Graphic 13" descr="Receiver">
            <a:extLst>
              <a:ext uri="{FF2B5EF4-FFF2-40B4-BE49-F238E27FC236}">
                <a16:creationId xmlns:a16="http://schemas.microsoft.com/office/drawing/2014/main" id="{103D5DBA-0BAC-41D9-9D1D-47D2FCF5DB8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39732" y="995306"/>
            <a:ext cx="830993" cy="830993"/>
          </a:xfrm>
          <a:prstGeom prst="rect">
            <a:avLst/>
          </a:prstGeom>
        </p:spPr>
      </p:pic>
      <p:sp>
        <p:nvSpPr>
          <p:cNvPr id="12" name="Rectángulo 5">
            <a:extLst>
              <a:ext uri="{FF2B5EF4-FFF2-40B4-BE49-F238E27FC236}">
                <a16:creationId xmlns:a16="http://schemas.microsoft.com/office/drawing/2014/main" id="{F6570F46-B0CB-4605-AEA3-EEB4DFFB448D}"/>
              </a:ext>
            </a:extLst>
          </p:cNvPr>
          <p:cNvSpPr/>
          <p:nvPr/>
        </p:nvSpPr>
        <p:spPr>
          <a:xfrm>
            <a:off x="1690429" y="1040954"/>
            <a:ext cx="3554416" cy="923330"/>
          </a:xfrm>
          <a:prstGeom prst="rect">
            <a:avLst/>
          </a:prstGeom>
        </p:spPr>
        <p:txBody>
          <a:bodyPr wrap="square">
            <a:spAutoFit/>
          </a:bodyPr>
          <a:lstStyle/>
          <a:p>
            <a:r>
              <a:rPr lang="vi-VN" sz="2700" b="1" dirty="0">
                <a:solidFill>
                  <a:schemeClr val="bg1"/>
                </a:solidFill>
                <a:latin typeface="+mj-lt"/>
              </a:rPr>
              <a:t>Quý Vị có cần Người Thông Ngôn không</a:t>
            </a:r>
            <a:r>
              <a:rPr lang="en-US" sz="2700" b="1" dirty="0">
                <a:solidFill>
                  <a:schemeClr val="bg1"/>
                </a:solidFill>
                <a:latin typeface="+mj-lt"/>
              </a:rPr>
              <a:t>?</a:t>
            </a:r>
            <a:endParaRPr lang="es-CR" sz="2700" b="1" dirty="0">
              <a:solidFill>
                <a:schemeClr val="bg1"/>
              </a:solidFill>
              <a:latin typeface="+mj-lt"/>
            </a:endParaRPr>
          </a:p>
        </p:txBody>
      </p:sp>
      <p:sp>
        <p:nvSpPr>
          <p:cNvPr id="17" name="TextBox 16">
            <a:extLst>
              <a:ext uri="{FF2B5EF4-FFF2-40B4-BE49-F238E27FC236}">
                <a16:creationId xmlns:a16="http://schemas.microsoft.com/office/drawing/2014/main" id="{C5C17FF7-76C4-4519-B74F-F9D9A15DB391}"/>
              </a:ext>
            </a:extLst>
          </p:cNvPr>
          <p:cNvSpPr txBox="1"/>
          <p:nvPr/>
        </p:nvSpPr>
        <p:spPr>
          <a:xfrm>
            <a:off x="1670725" y="2155998"/>
            <a:ext cx="4972056" cy="830997"/>
          </a:xfrm>
          <a:prstGeom prst="rect">
            <a:avLst/>
          </a:prstGeom>
          <a:noFill/>
        </p:spPr>
        <p:txBody>
          <a:bodyPr wrap="square" rtlCol="0">
            <a:spAutoFit/>
          </a:bodyPr>
          <a:lstStyle/>
          <a:p>
            <a:r>
              <a:rPr lang="vi-VN" sz="1600" b="1" dirty="0">
                <a:solidFill>
                  <a:schemeClr val="accent2"/>
                </a:solidFill>
                <a:latin typeface="Times New Roman" pitchFamily="18" charset="0"/>
                <a:cs typeface="Times New Roman" pitchFamily="18" charset="0"/>
              </a:rPr>
              <a:t>Khu học chánh của quý vị có một giải pháp theo yêu cầu và khi cần thiết để kết nối nhanh chóng với người thông ngôn qua điện thoại, chỉ trong vòng vài giây</a:t>
            </a:r>
            <a:endParaRPr lang="en-US" sz="1600" b="1" dirty="0">
              <a:solidFill>
                <a:schemeClr val="accent2"/>
              </a:solidFill>
              <a:latin typeface="Times New Roman" pitchFamily="18" charset="0"/>
              <a:cs typeface="Times New Roman" pitchFamily="18" charset="0"/>
            </a:endParaRPr>
          </a:p>
        </p:txBody>
      </p:sp>
      <p:pic>
        <p:nvPicPr>
          <p:cNvPr id="21" name="Graphic 20" descr="Clock">
            <a:extLst>
              <a:ext uri="{FF2B5EF4-FFF2-40B4-BE49-F238E27FC236}">
                <a16:creationId xmlns:a16="http://schemas.microsoft.com/office/drawing/2014/main" id="{7A58204D-3BCA-472B-B1BF-A7911221B77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321060" y="3350675"/>
            <a:ext cx="738735" cy="738735"/>
          </a:xfrm>
          <a:prstGeom prst="rect">
            <a:avLst/>
          </a:prstGeom>
        </p:spPr>
      </p:pic>
      <p:sp>
        <p:nvSpPr>
          <p:cNvPr id="22" name="TextBox 21">
            <a:extLst>
              <a:ext uri="{FF2B5EF4-FFF2-40B4-BE49-F238E27FC236}">
                <a16:creationId xmlns:a16="http://schemas.microsoft.com/office/drawing/2014/main" id="{73012AAA-3E2E-4BEC-8A65-CA7F274FA21E}"/>
              </a:ext>
            </a:extLst>
          </p:cNvPr>
          <p:cNvSpPr txBox="1"/>
          <p:nvPr/>
        </p:nvSpPr>
        <p:spPr>
          <a:xfrm>
            <a:off x="2059795" y="3546499"/>
            <a:ext cx="2157040" cy="400110"/>
          </a:xfrm>
          <a:prstGeom prst="rect">
            <a:avLst/>
          </a:prstGeom>
          <a:noFill/>
        </p:spPr>
        <p:txBody>
          <a:bodyPr wrap="square" rtlCol="0">
            <a:spAutoFit/>
          </a:bodyPr>
          <a:lstStyle/>
          <a:p>
            <a:r>
              <a:rPr lang="en-US" sz="2000" dirty="0" err="1">
                <a:latin typeface="Times New Roman" pitchFamily="18" charset="0"/>
                <a:cs typeface="Times New Roman" pitchFamily="18" charset="0"/>
              </a:rPr>
              <a:t>Có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sẵn</a:t>
            </a:r>
            <a:endParaRPr lang="en-US" sz="2000" dirty="0">
              <a:latin typeface="Times New Roman" pitchFamily="18" charset="0"/>
              <a:cs typeface="Times New Roman" pitchFamily="18" charset="0"/>
            </a:endParaRPr>
          </a:p>
        </p:txBody>
      </p:sp>
      <p:sp>
        <p:nvSpPr>
          <p:cNvPr id="23" name="TextBox 22">
            <a:extLst>
              <a:ext uri="{FF2B5EF4-FFF2-40B4-BE49-F238E27FC236}">
                <a16:creationId xmlns:a16="http://schemas.microsoft.com/office/drawing/2014/main" id="{B97C0105-2A12-49FC-9552-92F5645CF730}"/>
              </a:ext>
            </a:extLst>
          </p:cNvPr>
          <p:cNvSpPr txBox="1"/>
          <p:nvPr/>
        </p:nvSpPr>
        <p:spPr>
          <a:xfrm>
            <a:off x="2059795" y="4045445"/>
            <a:ext cx="3628366" cy="338554"/>
          </a:xfrm>
          <a:prstGeom prst="rect">
            <a:avLst/>
          </a:prstGeom>
          <a:noFill/>
        </p:spPr>
        <p:txBody>
          <a:bodyPr wrap="square" rtlCol="0">
            <a:spAutoFit/>
          </a:bodyPr>
          <a:lstStyle/>
          <a:p>
            <a:r>
              <a:rPr lang="en-US" sz="1600" dirty="0" err="1">
                <a:solidFill>
                  <a:schemeClr val="accent2"/>
                </a:solidFill>
                <a:latin typeface="Times New Roman" pitchFamily="18" charset="0"/>
                <a:cs typeface="Times New Roman" pitchFamily="18" charset="0"/>
              </a:rPr>
              <a:t>Có</a:t>
            </a:r>
            <a:r>
              <a:rPr lang="en-US" sz="1600" dirty="0">
                <a:solidFill>
                  <a:schemeClr val="accent2"/>
                </a:solidFill>
                <a:latin typeface="Times New Roman" pitchFamily="18" charset="0"/>
                <a:cs typeface="Times New Roman" pitchFamily="18" charset="0"/>
              </a:rPr>
              <a:t> </a:t>
            </a:r>
            <a:r>
              <a:rPr lang="en-US" sz="1600" dirty="0" err="1">
                <a:solidFill>
                  <a:schemeClr val="accent2"/>
                </a:solidFill>
                <a:latin typeface="Times New Roman" pitchFamily="18" charset="0"/>
                <a:cs typeface="Times New Roman" pitchFamily="18" charset="0"/>
              </a:rPr>
              <a:t>sẵn</a:t>
            </a:r>
            <a:r>
              <a:rPr lang="en-US" sz="1600" dirty="0">
                <a:solidFill>
                  <a:schemeClr val="accent2"/>
                </a:solidFill>
                <a:latin typeface="Times New Roman" pitchFamily="18" charset="0"/>
                <a:cs typeface="Times New Roman" pitchFamily="18" charset="0"/>
              </a:rPr>
              <a:t> 24/7/365</a:t>
            </a:r>
          </a:p>
        </p:txBody>
      </p:sp>
      <p:pic>
        <p:nvPicPr>
          <p:cNvPr id="25" name="Graphic 24" descr="Earth globe Africa and Europe">
            <a:extLst>
              <a:ext uri="{FF2B5EF4-FFF2-40B4-BE49-F238E27FC236}">
                <a16:creationId xmlns:a16="http://schemas.microsoft.com/office/drawing/2014/main" id="{E4F7562A-7EC7-4132-8B02-E73442C43282}"/>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278760" y="8054859"/>
            <a:ext cx="826567" cy="826567"/>
          </a:xfrm>
          <a:prstGeom prst="rect">
            <a:avLst/>
          </a:prstGeom>
        </p:spPr>
      </p:pic>
      <p:sp>
        <p:nvSpPr>
          <p:cNvPr id="27" name="TextBox 26">
            <a:extLst>
              <a:ext uri="{FF2B5EF4-FFF2-40B4-BE49-F238E27FC236}">
                <a16:creationId xmlns:a16="http://schemas.microsoft.com/office/drawing/2014/main" id="{59F774D2-CF74-49DF-AABD-33CB7BE40ECE}"/>
              </a:ext>
            </a:extLst>
          </p:cNvPr>
          <p:cNvSpPr txBox="1"/>
          <p:nvPr/>
        </p:nvSpPr>
        <p:spPr>
          <a:xfrm>
            <a:off x="2073272" y="8268087"/>
            <a:ext cx="3171573" cy="400110"/>
          </a:xfrm>
          <a:prstGeom prst="rect">
            <a:avLst/>
          </a:prstGeom>
          <a:noFill/>
        </p:spPr>
        <p:txBody>
          <a:bodyPr wrap="square" rtlCol="0">
            <a:spAutoFit/>
          </a:bodyPr>
          <a:lstStyle/>
          <a:p>
            <a:r>
              <a:rPr lang="en-US" sz="2000" dirty="0" err="1">
                <a:latin typeface="Times New Roman" pitchFamily="18" charset="0"/>
                <a:cs typeface="Times New Roman" pitchFamily="18" charset="0"/>
              </a:rPr>
              <a:t>Ngôn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ngữ</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bao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gồm</a:t>
            </a:r>
            <a:r>
              <a:rPr lang="en-US" sz="2000" dirty="0">
                <a:latin typeface="Times New Roman" pitchFamily="18" charset="0"/>
                <a:cs typeface="Times New Roman" pitchFamily="18" charset="0"/>
              </a:rPr>
              <a:t> </a:t>
            </a:r>
          </a:p>
        </p:txBody>
      </p:sp>
      <p:sp>
        <p:nvSpPr>
          <p:cNvPr id="28" name="TextBox 27">
            <a:extLst>
              <a:ext uri="{FF2B5EF4-FFF2-40B4-BE49-F238E27FC236}">
                <a16:creationId xmlns:a16="http://schemas.microsoft.com/office/drawing/2014/main" id="{CD2C71A7-1535-4D9D-9538-2788764674FF}"/>
              </a:ext>
            </a:extLst>
          </p:cNvPr>
          <p:cNvSpPr txBox="1"/>
          <p:nvPr/>
        </p:nvSpPr>
        <p:spPr>
          <a:xfrm>
            <a:off x="2073272" y="8756101"/>
            <a:ext cx="3628366" cy="338554"/>
          </a:xfrm>
          <a:prstGeom prst="rect">
            <a:avLst/>
          </a:prstGeom>
          <a:noFill/>
        </p:spPr>
        <p:txBody>
          <a:bodyPr wrap="square" rtlCol="0">
            <a:spAutoFit/>
          </a:bodyPr>
          <a:lstStyle/>
          <a:p>
            <a:r>
              <a:rPr lang="en-US" sz="1600" dirty="0" err="1">
                <a:solidFill>
                  <a:schemeClr val="accent2"/>
                </a:solidFill>
                <a:latin typeface="Times New Roman" pitchFamily="18" charset="0"/>
                <a:cs typeface="Times New Roman" pitchFamily="18" charset="0"/>
              </a:rPr>
              <a:t>Có</a:t>
            </a:r>
            <a:r>
              <a:rPr lang="en-US" sz="1600" dirty="0">
                <a:solidFill>
                  <a:schemeClr val="accent2"/>
                </a:solidFill>
                <a:latin typeface="Times New Roman" pitchFamily="18" charset="0"/>
                <a:cs typeface="Times New Roman" pitchFamily="18" charset="0"/>
              </a:rPr>
              <a:t> </a:t>
            </a:r>
            <a:r>
              <a:rPr lang="en-US" sz="1600" dirty="0" err="1">
                <a:solidFill>
                  <a:schemeClr val="accent2"/>
                </a:solidFill>
                <a:latin typeface="Times New Roman" pitchFamily="18" charset="0"/>
                <a:cs typeface="Times New Roman" pitchFamily="18" charset="0"/>
              </a:rPr>
              <a:t>sẵn</a:t>
            </a:r>
            <a:r>
              <a:rPr lang="en-US" sz="1600" dirty="0">
                <a:solidFill>
                  <a:schemeClr val="accent2"/>
                </a:solidFill>
                <a:latin typeface="Times New Roman" pitchFamily="18" charset="0"/>
                <a:cs typeface="Times New Roman" pitchFamily="18" charset="0"/>
              </a:rPr>
              <a:t> </a:t>
            </a:r>
            <a:r>
              <a:rPr lang="en-US" sz="1600" dirty="0" err="1">
                <a:solidFill>
                  <a:schemeClr val="accent2"/>
                </a:solidFill>
                <a:latin typeface="Times New Roman" pitchFamily="18" charset="0"/>
                <a:cs typeface="Times New Roman" pitchFamily="18" charset="0"/>
              </a:rPr>
              <a:t>trên</a:t>
            </a:r>
            <a:r>
              <a:rPr lang="en-US" sz="1600" dirty="0">
                <a:solidFill>
                  <a:schemeClr val="accent2"/>
                </a:solidFill>
                <a:latin typeface="Times New Roman" pitchFamily="18" charset="0"/>
                <a:cs typeface="Times New Roman" pitchFamily="18" charset="0"/>
              </a:rPr>
              <a:t> 380 </a:t>
            </a:r>
            <a:r>
              <a:rPr lang="en-US" sz="1600" dirty="0" err="1">
                <a:solidFill>
                  <a:schemeClr val="accent2"/>
                </a:solidFill>
                <a:latin typeface="Times New Roman" pitchFamily="18" charset="0"/>
                <a:cs typeface="Times New Roman" pitchFamily="18" charset="0"/>
              </a:rPr>
              <a:t>ngôn</a:t>
            </a:r>
            <a:r>
              <a:rPr lang="en-US" sz="1600" dirty="0">
                <a:solidFill>
                  <a:schemeClr val="accent2"/>
                </a:solidFill>
                <a:latin typeface="Times New Roman" pitchFamily="18" charset="0"/>
                <a:cs typeface="Times New Roman" pitchFamily="18" charset="0"/>
              </a:rPr>
              <a:t> </a:t>
            </a:r>
            <a:r>
              <a:rPr lang="en-US" sz="1600" dirty="0" err="1">
                <a:solidFill>
                  <a:schemeClr val="accent2"/>
                </a:solidFill>
                <a:latin typeface="Times New Roman" pitchFamily="18" charset="0"/>
                <a:cs typeface="Times New Roman" pitchFamily="18" charset="0"/>
              </a:rPr>
              <a:t>ngữ</a:t>
            </a:r>
            <a:r>
              <a:rPr lang="en-US" sz="1600" dirty="0">
                <a:solidFill>
                  <a:schemeClr val="accent2"/>
                </a:solidFill>
                <a:latin typeface="Times New Roman" pitchFamily="18" charset="0"/>
                <a:cs typeface="Times New Roman" pitchFamily="18" charset="0"/>
              </a:rPr>
              <a:t> </a:t>
            </a:r>
            <a:r>
              <a:rPr lang="en-US" sz="1600" dirty="0" err="1">
                <a:solidFill>
                  <a:schemeClr val="accent2"/>
                </a:solidFill>
                <a:latin typeface="Times New Roman" pitchFamily="18" charset="0"/>
                <a:cs typeface="Times New Roman" pitchFamily="18" charset="0"/>
              </a:rPr>
              <a:t>khác</a:t>
            </a:r>
            <a:r>
              <a:rPr lang="en-US" sz="1600" dirty="0">
                <a:solidFill>
                  <a:schemeClr val="accent2"/>
                </a:solidFill>
                <a:latin typeface="Times New Roman" pitchFamily="18" charset="0"/>
                <a:cs typeface="Times New Roman" pitchFamily="18" charset="0"/>
              </a:rPr>
              <a:t> </a:t>
            </a:r>
            <a:r>
              <a:rPr lang="en-US" sz="1600" dirty="0" err="1">
                <a:solidFill>
                  <a:schemeClr val="accent2"/>
                </a:solidFill>
                <a:latin typeface="Times New Roman" pitchFamily="18" charset="0"/>
                <a:cs typeface="Times New Roman" pitchFamily="18" charset="0"/>
              </a:rPr>
              <a:t>nhau</a:t>
            </a:r>
            <a:r>
              <a:rPr lang="en-US" sz="1600" dirty="0">
                <a:solidFill>
                  <a:schemeClr val="accent2"/>
                </a:solidFill>
                <a:latin typeface="Lionbridge Sans" pitchFamily="2" charset="0"/>
              </a:rPr>
              <a:t> </a:t>
            </a:r>
          </a:p>
        </p:txBody>
      </p:sp>
      <p:pic>
        <p:nvPicPr>
          <p:cNvPr id="30" name="Graphic 29" descr="Lightbulb">
            <a:extLst>
              <a:ext uri="{FF2B5EF4-FFF2-40B4-BE49-F238E27FC236}">
                <a16:creationId xmlns:a16="http://schemas.microsoft.com/office/drawing/2014/main" id="{DA411B49-3E72-4878-9254-0E34AC1536BE}"/>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234049" y="9420377"/>
            <a:ext cx="914400" cy="914400"/>
          </a:xfrm>
          <a:prstGeom prst="rect">
            <a:avLst/>
          </a:prstGeom>
        </p:spPr>
      </p:pic>
      <p:sp>
        <p:nvSpPr>
          <p:cNvPr id="31" name="TextBox 30">
            <a:extLst>
              <a:ext uri="{FF2B5EF4-FFF2-40B4-BE49-F238E27FC236}">
                <a16:creationId xmlns:a16="http://schemas.microsoft.com/office/drawing/2014/main" id="{A5A7DE56-BB91-480A-9851-F4A39D097944}"/>
              </a:ext>
            </a:extLst>
          </p:cNvPr>
          <p:cNvSpPr txBox="1"/>
          <p:nvPr/>
        </p:nvSpPr>
        <p:spPr>
          <a:xfrm>
            <a:off x="2073272" y="9592211"/>
            <a:ext cx="3628366" cy="400110"/>
          </a:xfrm>
          <a:prstGeom prst="rect">
            <a:avLst/>
          </a:prstGeom>
          <a:noFill/>
        </p:spPr>
        <p:txBody>
          <a:bodyPr wrap="square" rtlCol="0">
            <a:spAutoFit/>
          </a:bodyPr>
          <a:lstStyle/>
          <a:p>
            <a:r>
              <a:rPr lang="en-US" sz="2000" dirty="0" err="1">
                <a:latin typeface="Times New Roman" pitchFamily="18" charset="0"/>
                <a:cs typeface="Times New Roman" pitchFamily="18" charset="0"/>
              </a:rPr>
              <a:t>Dễ</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sử</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dụng</a:t>
            </a:r>
            <a:endParaRPr lang="en-US" sz="2000" dirty="0">
              <a:latin typeface="Lionbridge Sans" pitchFamily="2" charset="0"/>
            </a:endParaRPr>
          </a:p>
        </p:txBody>
      </p:sp>
      <p:sp>
        <p:nvSpPr>
          <p:cNvPr id="32" name="TextBox 31">
            <a:extLst>
              <a:ext uri="{FF2B5EF4-FFF2-40B4-BE49-F238E27FC236}">
                <a16:creationId xmlns:a16="http://schemas.microsoft.com/office/drawing/2014/main" id="{A963510D-2B1E-4C00-B795-F5EE7F65433C}"/>
              </a:ext>
            </a:extLst>
          </p:cNvPr>
          <p:cNvSpPr txBox="1"/>
          <p:nvPr/>
        </p:nvSpPr>
        <p:spPr>
          <a:xfrm>
            <a:off x="2093132" y="9992321"/>
            <a:ext cx="4465145" cy="1077218"/>
          </a:xfrm>
          <a:prstGeom prst="rect">
            <a:avLst/>
          </a:prstGeom>
          <a:noFill/>
        </p:spPr>
        <p:txBody>
          <a:bodyPr wrap="square" rtlCol="0">
            <a:spAutoFit/>
          </a:bodyPr>
          <a:lstStyle/>
          <a:p>
            <a:r>
              <a:rPr lang="vi-VN" sz="1600" dirty="0">
                <a:solidFill>
                  <a:schemeClr val="accent2"/>
                </a:solidFill>
                <a:latin typeface="Times New Roman" pitchFamily="18" charset="0"/>
                <a:cs typeface="Times New Roman" pitchFamily="18" charset="0"/>
              </a:rPr>
              <a:t>Hãy gọi khu học chánh của quý vị để yêu cầu một người thông ngôn.</a:t>
            </a:r>
            <a:endParaRPr lang="en-US" sz="1600" dirty="0">
              <a:solidFill>
                <a:schemeClr val="accent2"/>
              </a:solidFill>
              <a:latin typeface="Lionbridge Sans" pitchFamily="2" charset="0"/>
            </a:endParaRPr>
          </a:p>
          <a:p>
            <a:endParaRPr lang="en-US" sz="1600" dirty="0">
              <a:solidFill>
                <a:schemeClr val="accent2"/>
              </a:solidFill>
              <a:latin typeface="Lionbridge Sans" pitchFamily="2" charset="0"/>
            </a:endParaRPr>
          </a:p>
          <a:p>
            <a:r>
              <a:rPr lang="vi-VN" sz="1600" dirty="0">
                <a:solidFill>
                  <a:schemeClr val="accent2"/>
                </a:solidFill>
                <a:latin typeface="Times New Roman" pitchFamily="18" charset="0"/>
                <a:cs typeface="Times New Roman" pitchFamily="18" charset="0"/>
              </a:rPr>
              <a:t>Nhân viên sẽ hội thoại với người thông ngôn</a:t>
            </a:r>
            <a:endParaRPr lang="en-US" sz="1600" dirty="0">
              <a:solidFill>
                <a:schemeClr val="accent2"/>
              </a:solidFill>
              <a:latin typeface="Lionbridge Sans" pitchFamily="2" charset="0"/>
            </a:endParaRPr>
          </a:p>
        </p:txBody>
      </p:sp>
      <p:sp>
        <p:nvSpPr>
          <p:cNvPr id="33" name="TextBox 32">
            <a:extLst>
              <a:ext uri="{FF2B5EF4-FFF2-40B4-BE49-F238E27FC236}">
                <a16:creationId xmlns:a16="http://schemas.microsoft.com/office/drawing/2014/main" id="{0E899F0B-2E07-48E1-89FD-B90CF1678673}"/>
              </a:ext>
            </a:extLst>
          </p:cNvPr>
          <p:cNvSpPr txBox="1"/>
          <p:nvPr/>
        </p:nvSpPr>
        <p:spPr>
          <a:xfrm>
            <a:off x="2059795" y="5153895"/>
            <a:ext cx="4396154" cy="1600438"/>
          </a:xfrm>
          <a:prstGeom prst="rect">
            <a:avLst/>
          </a:prstGeom>
          <a:noFill/>
        </p:spPr>
        <p:txBody>
          <a:bodyPr wrap="square" rtlCol="0">
            <a:spAutoFit/>
          </a:bodyPr>
          <a:lstStyle/>
          <a:p>
            <a:r>
              <a:rPr lang="vi-VN" sz="1600" dirty="0">
                <a:solidFill>
                  <a:schemeClr val="accent2"/>
                </a:solidFill>
                <a:latin typeface="Times New Roman" pitchFamily="18" charset="0"/>
                <a:cs typeface="Times New Roman" pitchFamily="18" charset="0"/>
              </a:rPr>
              <a:t>Quý vị chỉ chờ khoảng 5 – 10 giây cho các ngôn ngữ thường dùng</a:t>
            </a:r>
            <a:r>
              <a:rPr lang="en-US" sz="1600" dirty="0">
                <a:solidFill>
                  <a:schemeClr val="accent2"/>
                </a:solidFill>
                <a:latin typeface="Times New Roman" pitchFamily="18" charset="0"/>
                <a:cs typeface="Times New Roman" pitchFamily="18" charset="0"/>
              </a:rPr>
              <a:t> </a:t>
            </a:r>
          </a:p>
          <a:p>
            <a:endParaRPr lang="en-US" sz="1600" dirty="0">
              <a:solidFill>
                <a:schemeClr val="accent2"/>
              </a:solidFill>
              <a:latin typeface="Lionbridge Sans" pitchFamily="2" charset="0"/>
            </a:endParaRPr>
          </a:p>
          <a:p>
            <a:r>
              <a:rPr lang="en-US" sz="1600" dirty="0" err="1">
                <a:solidFill>
                  <a:schemeClr val="accent2"/>
                </a:solidFill>
                <a:latin typeface="Times New Roman" pitchFamily="18" charset="0"/>
                <a:cs typeface="Times New Roman" pitchFamily="18" charset="0"/>
              </a:rPr>
              <a:t>Quý</a:t>
            </a:r>
            <a:r>
              <a:rPr lang="en-US" sz="1600" dirty="0">
                <a:solidFill>
                  <a:schemeClr val="accent2"/>
                </a:solidFill>
                <a:latin typeface="Times New Roman" pitchFamily="18" charset="0"/>
                <a:cs typeface="Times New Roman" pitchFamily="18" charset="0"/>
              </a:rPr>
              <a:t> </a:t>
            </a:r>
            <a:r>
              <a:rPr lang="en-US" sz="1600" dirty="0" err="1">
                <a:solidFill>
                  <a:schemeClr val="accent2"/>
                </a:solidFill>
                <a:latin typeface="Times New Roman" pitchFamily="18" charset="0"/>
                <a:cs typeface="Times New Roman" pitchFamily="18" charset="0"/>
              </a:rPr>
              <a:t>vị</a:t>
            </a:r>
            <a:r>
              <a:rPr lang="en-US" sz="1600" dirty="0">
                <a:solidFill>
                  <a:schemeClr val="accent2"/>
                </a:solidFill>
                <a:latin typeface="Times New Roman" pitchFamily="18" charset="0"/>
                <a:cs typeface="Times New Roman" pitchFamily="18" charset="0"/>
              </a:rPr>
              <a:t> </a:t>
            </a:r>
            <a:r>
              <a:rPr lang="en-US" sz="1600" dirty="0" err="1">
                <a:solidFill>
                  <a:schemeClr val="accent2"/>
                </a:solidFill>
                <a:latin typeface="Times New Roman" pitchFamily="18" charset="0"/>
                <a:cs typeface="Times New Roman" pitchFamily="18" charset="0"/>
              </a:rPr>
              <a:t>chỉ</a:t>
            </a:r>
            <a:r>
              <a:rPr lang="en-US" sz="1600" dirty="0">
                <a:solidFill>
                  <a:schemeClr val="accent2"/>
                </a:solidFill>
                <a:latin typeface="Times New Roman" pitchFamily="18" charset="0"/>
                <a:cs typeface="Times New Roman" pitchFamily="18" charset="0"/>
              </a:rPr>
              <a:t> </a:t>
            </a:r>
            <a:r>
              <a:rPr lang="en-US" sz="1600" dirty="0" err="1">
                <a:solidFill>
                  <a:schemeClr val="accent2"/>
                </a:solidFill>
                <a:latin typeface="Times New Roman" pitchFamily="18" charset="0"/>
                <a:cs typeface="Times New Roman" pitchFamily="18" charset="0"/>
              </a:rPr>
              <a:t>chờ</a:t>
            </a:r>
            <a:r>
              <a:rPr lang="en-US" sz="1600" dirty="0">
                <a:solidFill>
                  <a:schemeClr val="accent2"/>
                </a:solidFill>
                <a:latin typeface="Times New Roman" pitchFamily="18" charset="0"/>
                <a:cs typeface="Times New Roman" pitchFamily="18" charset="0"/>
              </a:rPr>
              <a:t> </a:t>
            </a:r>
            <a:r>
              <a:rPr lang="en-US" sz="1600" dirty="0" err="1">
                <a:solidFill>
                  <a:schemeClr val="accent2"/>
                </a:solidFill>
                <a:latin typeface="Times New Roman" pitchFamily="18" charset="0"/>
                <a:cs typeface="Times New Roman" pitchFamily="18" charset="0"/>
              </a:rPr>
              <a:t>khoảng</a:t>
            </a:r>
            <a:r>
              <a:rPr lang="en-US" sz="1600" dirty="0">
                <a:solidFill>
                  <a:schemeClr val="accent2"/>
                </a:solidFill>
                <a:latin typeface="Times New Roman" pitchFamily="18" charset="0"/>
                <a:cs typeface="Times New Roman" pitchFamily="18" charset="0"/>
              </a:rPr>
              <a:t> 15 – 25 </a:t>
            </a:r>
            <a:r>
              <a:rPr lang="en-US" sz="1600" dirty="0" err="1">
                <a:solidFill>
                  <a:schemeClr val="accent2"/>
                </a:solidFill>
                <a:latin typeface="Times New Roman" pitchFamily="18" charset="0"/>
                <a:cs typeface="Times New Roman" pitchFamily="18" charset="0"/>
              </a:rPr>
              <a:t>giây</a:t>
            </a:r>
            <a:r>
              <a:rPr lang="en-US" sz="1600" dirty="0">
                <a:solidFill>
                  <a:schemeClr val="accent2"/>
                </a:solidFill>
                <a:latin typeface="Times New Roman" pitchFamily="18" charset="0"/>
                <a:cs typeface="Times New Roman" pitchFamily="18" charset="0"/>
              </a:rPr>
              <a:t> </a:t>
            </a:r>
            <a:r>
              <a:rPr lang="en-US" sz="1600" dirty="0" err="1">
                <a:solidFill>
                  <a:schemeClr val="accent2"/>
                </a:solidFill>
                <a:latin typeface="Times New Roman" pitchFamily="18" charset="0"/>
                <a:cs typeface="Times New Roman" pitchFamily="18" charset="0"/>
              </a:rPr>
              <a:t>cho</a:t>
            </a:r>
            <a:r>
              <a:rPr lang="en-US" sz="1600" dirty="0">
                <a:solidFill>
                  <a:schemeClr val="accent2"/>
                </a:solidFill>
                <a:latin typeface="Times New Roman" pitchFamily="18" charset="0"/>
                <a:cs typeface="Times New Roman" pitchFamily="18" charset="0"/>
              </a:rPr>
              <a:t> </a:t>
            </a:r>
            <a:r>
              <a:rPr lang="en-US" sz="1600" dirty="0" err="1">
                <a:solidFill>
                  <a:schemeClr val="accent2"/>
                </a:solidFill>
                <a:latin typeface="Times New Roman" pitchFamily="18" charset="0"/>
                <a:cs typeface="Times New Roman" pitchFamily="18" charset="0"/>
              </a:rPr>
              <a:t>tất</a:t>
            </a:r>
            <a:r>
              <a:rPr lang="en-US" sz="1600" dirty="0">
                <a:solidFill>
                  <a:schemeClr val="accent2"/>
                </a:solidFill>
                <a:latin typeface="Times New Roman" pitchFamily="18" charset="0"/>
                <a:cs typeface="Times New Roman" pitchFamily="18" charset="0"/>
              </a:rPr>
              <a:t> </a:t>
            </a:r>
            <a:r>
              <a:rPr lang="en-US" sz="1600" dirty="0" err="1">
                <a:solidFill>
                  <a:schemeClr val="accent2"/>
                </a:solidFill>
                <a:latin typeface="Times New Roman" pitchFamily="18" charset="0"/>
                <a:cs typeface="Times New Roman" pitchFamily="18" charset="0"/>
              </a:rPr>
              <a:t>cả</a:t>
            </a:r>
            <a:r>
              <a:rPr lang="en-US" sz="1600" dirty="0">
                <a:solidFill>
                  <a:schemeClr val="accent2"/>
                </a:solidFill>
                <a:latin typeface="Times New Roman" pitchFamily="18" charset="0"/>
                <a:cs typeface="Times New Roman" pitchFamily="18" charset="0"/>
              </a:rPr>
              <a:t> </a:t>
            </a:r>
            <a:r>
              <a:rPr lang="en-US" sz="1600" dirty="0" err="1">
                <a:solidFill>
                  <a:schemeClr val="accent2"/>
                </a:solidFill>
                <a:latin typeface="Times New Roman" pitchFamily="18" charset="0"/>
                <a:cs typeface="Times New Roman" pitchFamily="18" charset="0"/>
              </a:rPr>
              <a:t>các</a:t>
            </a:r>
            <a:r>
              <a:rPr lang="en-US" sz="1600" dirty="0">
                <a:solidFill>
                  <a:schemeClr val="accent2"/>
                </a:solidFill>
                <a:latin typeface="Times New Roman" pitchFamily="18" charset="0"/>
                <a:cs typeface="Times New Roman" pitchFamily="18" charset="0"/>
              </a:rPr>
              <a:t> </a:t>
            </a:r>
            <a:r>
              <a:rPr lang="en-US" sz="1600" dirty="0" err="1">
                <a:solidFill>
                  <a:schemeClr val="accent2"/>
                </a:solidFill>
                <a:latin typeface="Times New Roman" pitchFamily="18" charset="0"/>
                <a:cs typeface="Times New Roman" pitchFamily="18" charset="0"/>
              </a:rPr>
              <a:t>ngôn</a:t>
            </a:r>
            <a:r>
              <a:rPr lang="en-US" sz="1600" dirty="0">
                <a:solidFill>
                  <a:schemeClr val="accent2"/>
                </a:solidFill>
                <a:latin typeface="Times New Roman" pitchFamily="18" charset="0"/>
                <a:cs typeface="Times New Roman" pitchFamily="18" charset="0"/>
              </a:rPr>
              <a:t> </a:t>
            </a:r>
            <a:r>
              <a:rPr lang="en-US" sz="1600" dirty="0" err="1">
                <a:solidFill>
                  <a:schemeClr val="accent2"/>
                </a:solidFill>
                <a:latin typeface="Times New Roman" pitchFamily="18" charset="0"/>
                <a:cs typeface="Times New Roman" pitchFamily="18" charset="0"/>
              </a:rPr>
              <a:t>ngữ</a:t>
            </a:r>
            <a:r>
              <a:rPr lang="en-US" sz="1600" dirty="0">
                <a:solidFill>
                  <a:schemeClr val="accent2"/>
                </a:solidFill>
                <a:latin typeface="Times New Roman" pitchFamily="18" charset="0"/>
                <a:cs typeface="Times New Roman" pitchFamily="18" charset="0"/>
              </a:rPr>
              <a:t> </a:t>
            </a:r>
            <a:r>
              <a:rPr lang="en-US" sz="1600" dirty="0" err="1">
                <a:solidFill>
                  <a:schemeClr val="accent2"/>
                </a:solidFill>
                <a:latin typeface="Times New Roman" pitchFamily="18" charset="0"/>
                <a:cs typeface="Times New Roman" pitchFamily="18" charset="0"/>
              </a:rPr>
              <a:t>khác</a:t>
            </a:r>
            <a:endParaRPr lang="en-US" sz="1600" dirty="0">
              <a:solidFill>
                <a:schemeClr val="accent2"/>
              </a:solidFill>
              <a:latin typeface="Lionbridge Sans" pitchFamily="2" charset="0"/>
            </a:endParaRPr>
          </a:p>
          <a:p>
            <a:endParaRPr lang="en-US" dirty="0"/>
          </a:p>
        </p:txBody>
      </p:sp>
      <p:sp>
        <p:nvSpPr>
          <p:cNvPr id="34" name="TextBox 33">
            <a:extLst>
              <a:ext uri="{FF2B5EF4-FFF2-40B4-BE49-F238E27FC236}">
                <a16:creationId xmlns:a16="http://schemas.microsoft.com/office/drawing/2014/main" id="{3765B532-8F0A-45DF-B845-13144749E7DC}"/>
              </a:ext>
            </a:extLst>
          </p:cNvPr>
          <p:cNvSpPr txBox="1"/>
          <p:nvPr/>
        </p:nvSpPr>
        <p:spPr>
          <a:xfrm>
            <a:off x="2073272" y="4659373"/>
            <a:ext cx="3628366" cy="400110"/>
          </a:xfrm>
          <a:prstGeom prst="rect">
            <a:avLst/>
          </a:prstGeom>
          <a:noFill/>
        </p:spPr>
        <p:txBody>
          <a:bodyPr wrap="square" rtlCol="0">
            <a:spAutoFit/>
          </a:bodyPr>
          <a:lstStyle/>
          <a:p>
            <a:r>
              <a:rPr lang="en-US" sz="2000" dirty="0" err="1">
                <a:latin typeface="Times New Roman" pitchFamily="18" charset="0"/>
                <a:cs typeface="Times New Roman" pitchFamily="18" charset="0"/>
              </a:rPr>
              <a:t>Tiếp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cận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nhanh</a:t>
            </a:r>
            <a:endParaRPr lang="en-US" sz="2000" dirty="0">
              <a:latin typeface="Times New Roman" pitchFamily="18" charset="0"/>
              <a:cs typeface="Times New Roman" pitchFamily="18" charset="0"/>
            </a:endParaRPr>
          </a:p>
        </p:txBody>
      </p:sp>
      <p:pic>
        <p:nvPicPr>
          <p:cNvPr id="36" name="Graphic 35" descr="Lightning bolt">
            <a:extLst>
              <a:ext uri="{FF2B5EF4-FFF2-40B4-BE49-F238E27FC236}">
                <a16:creationId xmlns:a16="http://schemas.microsoft.com/office/drawing/2014/main" id="{F36EADC9-F87E-4C55-983E-32B0E8D23F96}"/>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317670" y="4583539"/>
            <a:ext cx="738735" cy="738735"/>
          </a:xfrm>
          <a:prstGeom prst="rect">
            <a:avLst/>
          </a:prstGeom>
        </p:spPr>
      </p:pic>
      <p:pic>
        <p:nvPicPr>
          <p:cNvPr id="38" name="Graphic 37" descr="Classroom">
            <a:extLst>
              <a:ext uri="{FF2B5EF4-FFF2-40B4-BE49-F238E27FC236}">
                <a16:creationId xmlns:a16="http://schemas.microsoft.com/office/drawing/2014/main" id="{5334A092-82D9-49E9-B90C-A7DCC7178188}"/>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1321060" y="6595727"/>
            <a:ext cx="735345" cy="735345"/>
          </a:xfrm>
          <a:prstGeom prst="rect">
            <a:avLst/>
          </a:prstGeom>
        </p:spPr>
      </p:pic>
      <p:sp>
        <p:nvSpPr>
          <p:cNvPr id="39" name="TextBox 38">
            <a:extLst>
              <a:ext uri="{FF2B5EF4-FFF2-40B4-BE49-F238E27FC236}">
                <a16:creationId xmlns:a16="http://schemas.microsoft.com/office/drawing/2014/main" id="{95E2CB7A-5B4C-4787-BCF4-38B649795551}"/>
              </a:ext>
            </a:extLst>
          </p:cNvPr>
          <p:cNvSpPr txBox="1"/>
          <p:nvPr/>
        </p:nvSpPr>
        <p:spPr>
          <a:xfrm>
            <a:off x="2105326" y="6745868"/>
            <a:ext cx="4106287" cy="400110"/>
          </a:xfrm>
          <a:prstGeom prst="rect">
            <a:avLst/>
          </a:prstGeom>
          <a:noFill/>
        </p:spPr>
        <p:txBody>
          <a:bodyPr wrap="square" rtlCol="0">
            <a:spAutoFit/>
          </a:bodyPr>
          <a:lstStyle/>
          <a:p>
            <a:r>
              <a:rPr lang="en-US" sz="2000" dirty="0" err="1">
                <a:latin typeface="Times New Roman" pitchFamily="18" charset="0"/>
                <a:cs typeface="Times New Roman" pitchFamily="18" charset="0"/>
              </a:rPr>
              <a:t>Khi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nào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thể</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sử</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dụng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dịch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vụ</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này</a:t>
            </a:r>
            <a:r>
              <a:rPr lang="en-US" sz="2000" dirty="0">
                <a:latin typeface="Times New Roman" pitchFamily="18" charset="0"/>
                <a:cs typeface="Times New Roman" pitchFamily="18" charset="0"/>
              </a:rPr>
              <a:t>?</a:t>
            </a:r>
            <a:endParaRPr lang="en-US" sz="2000" dirty="0">
              <a:latin typeface="Lionbridge Sans" pitchFamily="2" charset="0"/>
            </a:endParaRPr>
          </a:p>
        </p:txBody>
      </p:sp>
      <p:sp>
        <p:nvSpPr>
          <p:cNvPr id="40" name="TextBox 39">
            <a:extLst>
              <a:ext uri="{FF2B5EF4-FFF2-40B4-BE49-F238E27FC236}">
                <a16:creationId xmlns:a16="http://schemas.microsoft.com/office/drawing/2014/main" id="{C8C57B5A-99CC-41C2-9431-700B037A8693}"/>
              </a:ext>
            </a:extLst>
          </p:cNvPr>
          <p:cNvSpPr txBox="1"/>
          <p:nvPr/>
        </p:nvSpPr>
        <p:spPr>
          <a:xfrm>
            <a:off x="2093131" y="7246176"/>
            <a:ext cx="3866235" cy="830997"/>
          </a:xfrm>
          <a:prstGeom prst="rect">
            <a:avLst/>
          </a:prstGeom>
          <a:noFill/>
        </p:spPr>
        <p:txBody>
          <a:bodyPr wrap="square" rtlCol="0">
            <a:spAutoFit/>
          </a:bodyPr>
          <a:lstStyle/>
          <a:p>
            <a:r>
              <a:rPr lang="vi-VN" sz="1600" dirty="0">
                <a:solidFill>
                  <a:schemeClr val="accent2"/>
                </a:solidFill>
                <a:latin typeface="Times New Roman" pitchFamily="18" charset="0"/>
                <a:cs typeface="Times New Roman" pitchFamily="18" charset="0"/>
              </a:rPr>
              <a:t>Các hội thoại giữa giáo viên-phụ huynh, các buổi họp IEP, nói chuyện với giáo viên và nhân viên trường</a:t>
            </a:r>
            <a:endParaRPr lang="en-US" sz="1600" dirty="0">
              <a:solidFill>
                <a:schemeClr val="accent2"/>
              </a:solidFill>
              <a:latin typeface="Lionbridge Sans" pitchFamily="2" charset="0"/>
            </a:endParaRPr>
          </a:p>
        </p:txBody>
      </p:sp>
    </p:spTree>
    <p:extLst>
      <p:ext uri="{BB962C8B-B14F-4D97-AF65-F5344CB8AC3E}">
        <p14:creationId xmlns:p14="http://schemas.microsoft.com/office/powerpoint/2010/main" val="699002350"/>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04357F397B5504CBB6CEAF0331B6418" ma:contentTypeVersion="13" ma:contentTypeDescription="Create a new document." ma:contentTypeScope="" ma:versionID="34321ed0b1ceb665f2ea7f0b5d750027">
  <xsd:schema xmlns:xsd="http://www.w3.org/2001/XMLSchema" xmlns:xs="http://www.w3.org/2001/XMLSchema" xmlns:p="http://schemas.microsoft.com/office/2006/metadata/properties" xmlns:ns3="7fa6138d-8760-4181-b3d2-2bc762479171" xmlns:ns4="15420593-b87a-4ac5-9ba6-90d4b953967d" targetNamespace="http://schemas.microsoft.com/office/2006/metadata/properties" ma:root="true" ma:fieldsID="6332c254de194486196fceb98546b8bb" ns3:_="" ns4:_="">
    <xsd:import namespace="7fa6138d-8760-4181-b3d2-2bc762479171"/>
    <xsd:import namespace="15420593-b87a-4ac5-9ba6-90d4b953967d"/>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a6138d-8760-4181-b3d2-2bc7624791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5420593-b87a-4ac5-9ba6-90d4b953967d"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5B2052C-A9A1-4534-B53A-357E75B6611D}">
  <ds:schemaRefs>
    <ds:schemaRef ds:uri="http://schemas.microsoft.com/sharepoint/v3/contenttype/forms"/>
  </ds:schemaRefs>
</ds:datastoreItem>
</file>

<file path=customXml/itemProps2.xml><?xml version="1.0" encoding="utf-8"?>
<ds:datastoreItem xmlns:ds="http://schemas.openxmlformats.org/officeDocument/2006/customXml" ds:itemID="{84344B0E-CECF-4360-96E8-BBB31CD902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a6138d-8760-4181-b3d2-2bc762479171"/>
    <ds:schemaRef ds:uri="15420593-b87a-4ac5-9ba6-90d4b953967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C09EA50-FE17-44D6-968F-4B2CAE963CBD}">
  <ds:schemaRefs>
    <ds:schemaRef ds:uri="http://purl.org/dc/dcmitype/"/>
    <ds:schemaRef ds:uri="http://schemas.microsoft.com/office/infopath/2007/PartnerControls"/>
    <ds:schemaRef ds:uri="15420593-b87a-4ac5-9ba6-90d4b953967d"/>
    <ds:schemaRef ds:uri="http://schemas.microsoft.com/office/2006/metadata/properties"/>
    <ds:schemaRef ds:uri="http://schemas.microsoft.com/office/2006/documentManagement/types"/>
    <ds:schemaRef ds:uri="http://purl.org/dc/terms/"/>
    <ds:schemaRef ds:uri="http://purl.org/dc/elements/1.1/"/>
    <ds:schemaRef ds:uri="http://schemas.openxmlformats.org/package/2006/metadata/core-properties"/>
    <ds:schemaRef ds:uri="7fa6138d-8760-4181-b3d2-2bc76247917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11305</TotalTime>
  <Words>155</Words>
  <Application>Microsoft Office PowerPoint</Application>
  <PresentationFormat>Custom</PresentationFormat>
  <Paragraphs>16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Lionbridge Sans</vt:lpstr>
      <vt:lpstr>Times New Roman</vt:lpstr>
      <vt:lpstr>Tema de Office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ASTELLAS TRANSLATION GUIDE</dc:title>
  <dc:creator>Vargas, Carlos</dc:creator>
  <cp:lastModifiedBy>Lantaigne, Deborah (DESE)</cp:lastModifiedBy>
  <cp:revision>111</cp:revision>
  <dcterms:created xsi:type="dcterms:W3CDTF">2019-10-04T18:48:02Z</dcterms:created>
  <dcterms:modified xsi:type="dcterms:W3CDTF">2020-10-29T18:28:15Z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0x010100E04357F397B5504CBB6CEAF0331B6418</vt:lpwstr>
  </property>
</Properties>
</file>